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5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7" r:id="rId12"/>
    <p:sldId id="266" r:id="rId13"/>
    <p:sldId id="26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2" d="100"/>
          <a:sy n="102" d="100"/>
        </p:scale>
        <p:origin x="138" y="-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578811-6418-F78F-C6CB-C7331BAAD9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FAA848-185E-07D1-245E-65CABF8D71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1ED46A-288D-00FC-9512-04DC351FB1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DDD673-E24E-4EA4-9366-FA73469084F7}" type="datetimeFigureOut">
              <a:rPr lang="en-AU" smtClean="0"/>
              <a:t>7/12/2022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CC3368-341A-1CDD-FEFA-9660D83C3C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603E2E-73CF-3CF4-9059-767E621A3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F168D-903E-477F-A02D-7ABF07B3864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433055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16E44-16BD-8585-571B-723BD5618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822BA1-A74D-01DD-D7C7-3A800DC7F4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7C6781-8AF0-80A8-9856-E3A17467D3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DDD673-E24E-4EA4-9366-FA73469084F7}" type="datetimeFigureOut">
              <a:rPr lang="en-AU" smtClean="0"/>
              <a:t>7/12/2022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BD8A69-F032-7E39-BFCD-1F3C399576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E1CB38-17BF-7119-2BCD-57508788F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F168D-903E-477F-A02D-7ABF07B3864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588636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D51D6B4-5053-30F7-1A79-EAADA61826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B8D8A19-8F57-1031-DBDC-DB84DEB07C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5B38DF-3F26-8FF1-82A0-0164BD7D83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DDD673-E24E-4EA4-9366-FA73469084F7}" type="datetimeFigureOut">
              <a:rPr lang="en-AU" smtClean="0"/>
              <a:t>7/12/2022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8532B6-597E-16E0-CC08-121C49E214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A5B445-7DE9-A013-D51B-47AC08FA5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F168D-903E-477F-A02D-7ABF07B3864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801151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B2B86E-1429-106D-4472-4DAAFF8C4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6D0091-AA11-256A-A523-02F743863E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BE208D-DC7D-E0C3-D68D-4173308B6B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DDD673-E24E-4EA4-9366-FA73469084F7}" type="datetimeFigureOut">
              <a:rPr lang="en-AU" smtClean="0"/>
              <a:t>7/12/2022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4E521A-AE85-7B5A-0015-49A0286A02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ED5BAF-5C48-F8B9-9227-1E07C8F4F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F168D-903E-477F-A02D-7ABF07B3864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488021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9EB74-CC9F-1517-4A62-D8626845FE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72B64B-8FD5-349F-CA84-EF16DED0EC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637402-A948-C5BE-A60B-388A806A8B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DDD673-E24E-4EA4-9366-FA73469084F7}" type="datetimeFigureOut">
              <a:rPr lang="en-AU" smtClean="0"/>
              <a:t>7/12/2022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BB8120-FFA2-AD1E-015E-F00E43887D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3939C1-5CC1-8506-471F-86B4EC42BD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F168D-903E-477F-A02D-7ABF07B3864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893149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8207A2-20B1-6A5C-9401-F7A2EF5B66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706FC0-D60E-2CD5-C54E-70A79C440EF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8D4095-B8C9-6030-2DA1-71028A75D5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82A668-75CA-4354-2269-ED2BB90A06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DDD673-E24E-4EA4-9366-FA73469084F7}" type="datetimeFigureOut">
              <a:rPr lang="en-AU" smtClean="0"/>
              <a:t>7/12/2022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046457-75C9-851D-3B27-49FD2D8FF6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231051-2734-5731-4C91-C624C3378D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F168D-903E-477F-A02D-7ABF07B3864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844997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1AB927-6266-F0BA-6CA1-4A3DB86BFA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E48353-C701-C14D-9792-41E7693AA1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4CD63A-A8E0-BBC0-AC34-999F672E9C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80F00B8-6DC0-8B81-3DA0-C47FB9E08CC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D2AB272-ADD6-65DC-F00C-4CB2E00899F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5EB8B6B-1EB7-DD8F-43E0-1B986F5ACD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DDD673-E24E-4EA4-9366-FA73469084F7}" type="datetimeFigureOut">
              <a:rPr lang="en-AU" smtClean="0"/>
              <a:t>7/12/2022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92FE1DA-0C5F-D1CA-B46D-13BE0AEDAE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7FE079E-0041-EF3A-C6CA-B2305CFEE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F168D-903E-477F-A02D-7ABF07B3864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624539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97BE8B-64CD-9985-5BE9-035CBB19F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7572C53-1B26-D65E-9D59-6D710F7A49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DDD673-E24E-4EA4-9366-FA73469084F7}" type="datetimeFigureOut">
              <a:rPr lang="en-AU" smtClean="0"/>
              <a:t>7/12/2022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0825BD-592B-2D3A-19F4-FE858A665A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93E34D-BE55-D66A-9100-7B35B85FE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F168D-903E-477F-A02D-7ABF07B3864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338808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F168B6D-71CE-0E6C-04C3-97D9F75796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DDD673-E24E-4EA4-9366-FA73469084F7}" type="datetimeFigureOut">
              <a:rPr lang="en-AU" smtClean="0"/>
              <a:t>7/12/2022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37E5156-1DA3-42C0-ED38-A701412EB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9D1835-A535-E0D6-0599-0D6D5DCBA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F168D-903E-477F-A02D-7ABF07B3864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41385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0BEA81-EC46-9A69-2457-02FF3BE10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37F8CC-B48F-54D2-A4E5-5806AF8000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D6B965-62EA-7892-0405-7896DDBB7F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97F6AB-6D80-50B7-1F70-06146C5802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DDD673-E24E-4EA4-9366-FA73469084F7}" type="datetimeFigureOut">
              <a:rPr lang="en-AU" smtClean="0"/>
              <a:t>7/12/2022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B3E951-774A-752E-2F11-5E5364425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E9F51E-7240-B3FC-E5AE-678DF2F39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F168D-903E-477F-A02D-7ABF07B3864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131042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1AE6F-5099-F4FE-88C1-1A1DB480C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C16EF35-C6B4-DEA8-AF09-403A4D42813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06BAD3-B6CC-C13A-C59C-83327E3861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E6E9F7-CA5F-160F-391C-5372079D6C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DDD673-E24E-4EA4-9366-FA73469084F7}" type="datetimeFigureOut">
              <a:rPr lang="en-AU" smtClean="0"/>
              <a:t>7/12/2022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933F5A-ACB9-8516-042E-8EEB0CA6E4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692472-5B78-A54D-2EB6-D59DB1107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F168D-903E-477F-A02D-7ABF07B3864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428710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9FD2817-BE25-2365-68A6-AF13A8529F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2C3D13-EE0E-3FD8-C41D-C22F667608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745AEA-AF76-0514-8D0E-454D142B10D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DDD673-E24E-4EA4-9366-FA73469084F7}" type="datetimeFigureOut">
              <a:rPr lang="en-AU" smtClean="0"/>
              <a:t>7/12/2022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E40649-AD7E-5964-54A5-63B1A69843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8160D-940C-1A9D-4221-C3EC40A9B7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2F168D-903E-477F-A02D-7ABF07B3864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133521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1.png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21.png"/><Relationship Id="rId7" Type="http://schemas.openxmlformats.org/officeDocument/2006/relationships/image" Target="../media/image3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microsoft.com/office/2007/relationships/hdphoto" Target="../media/hdphoto2.wdp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1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7FD746D-4DEF-1575-51D7-BB333CEEEA6A}"/>
              </a:ext>
            </a:extLst>
          </p:cNvPr>
          <p:cNvGrpSpPr/>
          <p:nvPr/>
        </p:nvGrpSpPr>
        <p:grpSpPr>
          <a:xfrm>
            <a:off x="20" y="1282"/>
            <a:ext cx="12191980" cy="6856718"/>
            <a:chOff x="20" y="1282"/>
            <a:chExt cx="12191980" cy="6856718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59B28967-29EE-BF2F-A913-44E841216D8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87" r="2706" b="-1"/>
            <a:stretch/>
          </p:blipFill>
          <p:spPr bwMode="auto">
            <a:xfrm>
              <a:off x="20" y="1282"/>
              <a:ext cx="12191980" cy="68567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D197C109-A8A4-08E4-D5D8-8FF3A67698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1612" y="2738437"/>
              <a:ext cx="9248775" cy="1381125"/>
            </a:xfrm>
            <a:prstGeom prst="rect">
              <a:avLst/>
            </a:prstGeom>
            <a:noFill/>
            <a:effectLst>
              <a:outerShdw blurRad="647700" sx="117000" sy="117000" algn="ctr" rotWithShape="0">
                <a:prstClr val="black">
                  <a:alpha val="81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4627691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50FD13E-27AF-8623-1C30-72EDC4FFD8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8483" y="246253"/>
            <a:ext cx="3677527" cy="3674011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AF19F9EB-F9F2-2604-6B84-31DBBC74084C}"/>
              </a:ext>
            </a:extLst>
          </p:cNvPr>
          <p:cNvGrpSpPr/>
          <p:nvPr/>
        </p:nvGrpSpPr>
        <p:grpSpPr>
          <a:xfrm>
            <a:off x="4102870" y="246253"/>
            <a:ext cx="6370872" cy="6365494"/>
            <a:chOff x="4102870" y="246253"/>
            <a:chExt cx="6370872" cy="636549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361B2D76-B4F8-224F-8A00-90E19F96CE01}"/>
                </a:ext>
              </a:extLst>
            </p:cNvPr>
            <p:cNvGrpSpPr/>
            <p:nvPr/>
          </p:nvGrpSpPr>
          <p:grpSpPr>
            <a:xfrm>
              <a:off x="4102870" y="246253"/>
              <a:ext cx="6370872" cy="6365494"/>
              <a:chOff x="2910564" y="246253"/>
              <a:chExt cx="6370872" cy="6365494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755B5EBF-6CE4-99B8-D011-B8E31EF20AD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964" r="11964"/>
              <a:stretch/>
            </p:blipFill>
            <p:spPr bwMode="auto">
              <a:xfrm>
                <a:off x="2910564" y="246253"/>
                <a:ext cx="6370872" cy="471079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F65B1F16-8899-7626-07A4-DADE4B5E87AF}"/>
                  </a:ext>
                </a:extLst>
              </p:cNvPr>
              <p:cNvSpPr/>
              <p:nvPr/>
            </p:nvSpPr>
            <p:spPr>
              <a:xfrm>
                <a:off x="2910564" y="421341"/>
                <a:ext cx="6370872" cy="6190406"/>
              </a:xfrm>
              <a:prstGeom prst="rect">
                <a:avLst/>
              </a:prstGeom>
              <a:gradFill>
                <a:gsLst>
                  <a:gs pos="55000">
                    <a:schemeClr val="tx1">
                      <a:alpha val="0"/>
                    </a:schemeClr>
                  </a:gs>
                  <a:gs pos="64000">
                    <a:schemeClr val="tx1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F33642A7-CFA3-C1E8-97BF-4E92F8B14C9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3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332451" y="5541562"/>
              <a:ext cx="5911702" cy="237765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54DE8054-21E7-4AF9-0021-1EFDF919E72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618975" y="3855741"/>
              <a:ext cx="3338657" cy="1603434"/>
            </a:xfrm>
            <a:prstGeom prst="rect">
              <a:avLst/>
            </a:prstGeom>
          </p:spPr>
        </p:pic>
        <p:pic>
          <p:nvPicPr>
            <p:cNvPr id="2" name="Picture 4">
              <a:extLst>
                <a:ext uri="{FF2B5EF4-FFF2-40B4-BE49-F238E27FC236}">
                  <a16:creationId xmlns:a16="http://schemas.microsoft.com/office/drawing/2014/main" id="{10EE0873-DAB9-BC8B-5318-C17D597785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6418726" y="5891371"/>
              <a:ext cx="1739153" cy="2502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D7C35E6-79E9-FA3C-D2DF-1ADA51B82192}"/>
                </a:ext>
              </a:extLst>
            </p:cNvPr>
            <p:cNvSpPr/>
            <p:nvPr/>
          </p:nvSpPr>
          <p:spPr>
            <a:xfrm>
              <a:off x="6033246" y="5389243"/>
              <a:ext cx="2602777" cy="50212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16" name="Picture 4">
              <a:extLst>
                <a:ext uri="{FF2B5EF4-FFF2-40B4-BE49-F238E27FC236}">
                  <a16:creationId xmlns:a16="http://schemas.microsoft.com/office/drawing/2014/main" id="{C98CF4A1-1663-9C79-1D6C-44A158B8733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5842757" y="4978873"/>
              <a:ext cx="2891090" cy="11074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7322485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F19F9EB-F9F2-2604-6B84-31DBBC74084C}"/>
              </a:ext>
            </a:extLst>
          </p:cNvPr>
          <p:cNvGrpSpPr/>
          <p:nvPr/>
        </p:nvGrpSpPr>
        <p:grpSpPr>
          <a:xfrm>
            <a:off x="-352588" y="683883"/>
            <a:ext cx="6370872" cy="4381177"/>
            <a:chOff x="4102870" y="246253"/>
            <a:chExt cx="6370872" cy="4381177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361B2D76-B4F8-224F-8A00-90E19F96CE01}"/>
                </a:ext>
              </a:extLst>
            </p:cNvPr>
            <p:cNvGrpSpPr/>
            <p:nvPr/>
          </p:nvGrpSpPr>
          <p:grpSpPr>
            <a:xfrm>
              <a:off x="4102870" y="246253"/>
              <a:ext cx="6370872" cy="4381177"/>
              <a:chOff x="2910564" y="246253"/>
              <a:chExt cx="6370872" cy="4381177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755B5EBF-6CE4-99B8-D011-B8E31EF20AD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964" t="23342" r="11964" b="-18290"/>
              <a:stretch/>
            </p:blipFill>
            <p:spPr bwMode="auto">
              <a:xfrm>
                <a:off x="2910564" y="246253"/>
                <a:ext cx="6370872" cy="438117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F65B1F16-8899-7626-07A4-DADE4B5E87AF}"/>
                  </a:ext>
                </a:extLst>
              </p:cNvPr>
              <p:cNvSpPr/>
              <p:nvPr/>
            </p:nvSpPr>
            <p:spPr>
              <a:xfrm>
                <a:off x="2910564" y="739558"/>
                <a:ext cx="6370872" cy="3887872"/>
              </a:xfrm>
              <a:prstGeom prst="rect">
                <a:avLst/>
              </a:prstGeom>
              <a:gradFill>
                <a:gsLst>
                  <a:gs pos="55000">
                    <a:schemeClr val="tx1">
                      <a:alpha val="0"/>
                    </a:schemeClr>
                  </a:gs>
                  <a:gs pos="64000">
                    <a:schemeClr val="tx1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54DE8054-21E7-4AF9-0021-1EFDF919E7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18972" y="2113850"/>
              <a:ext cx="3338657" cy="1603434"/>
            </a:xfrm>
            <a:prstGeom prst="rect">
              <a:avLst/>
            </a:prstGeom>
          </p:spPr>
        </p:pic>
        <p:pic>
          <p:nvPicPr>
            <p:cNvPr id="2" name="Picture 4">
              <a:extLst>
                <a:ext uri="{FF2B5EF4-FFF2-40B4-BE49-F238E27FC236}">
                  <a16:creationId xmlns:a16="http://schemas.microsoft.com/office/drawing/2014/main" id="{10EE0873-DAB9-BC8B-5318-C17D597785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6418723" y="4212023"/>
              <a:ext cx="1739153" cy="2502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4">
              <a:extLst>
                <a:ext uri="{FF2B5EF4-FFF2-40B4-BE49-F238E27FC236}">
                  <a16:creationId xmlns:a16="http://schemas.microsoft.com/office/drawing/2014/main" id="{C98CF4A1-1663-9C79-1D6C-44A158B8733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5842755" y="3229718"/>
              <a:ext cx="2891090" cy="11074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6C5F1FCE-D3E6-01FF-F4F8-43503CC153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51800" y="1451800"/>
            <a:ext cx="4979386" cy="34212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1C0BFD0-65CA-9E29-0EAC-69A38BD9842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825" r="2129"/>
          <a:stretch/>
        </p:blipFill>
        <p:spPr>
          <a:xfrm>
            <a:off x="1495358" y="1451800"/>
            <a:ext cx="4979386" cy="3421243"/>
          </a:xfrm>
          <a:prstGeom prst="rect">
            <a:avLst/>
          </a:prstGeom>
        </p:spPr>
      </p:pic>
      <p:pic>
        <p:nvPicPr>
          <p:cNvPr id="9" name="Picture 8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BF5CD874-7B74-E950-73ED-3F4C640C948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92" r="7261"/>
          <a:stretch/>
        </p:blipFill>
        <p:spPr>
          <a:xfrm>
            <a:off x="6651800" y="1455074"/>
            <a:ext cx="4979386" cy="3417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9023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A29C7DF-C379-25F5-491C-866759A4A409}"/>
              </a:ext>
            </a:extLst>
          </p:cNvPr>
          <p:cNvGrpSpPr/>
          <p:nvPr/>
        </p:nvGrpSpPr>
        <p:grpSpPr>
          <a:xfrm>
            <a:off x="976153" y="814475"/>
            <a:ext cx="3677527" cy="3674011"/>
            <a:chOff x="3961400" y="1164099"/>
            <a:chExt cx="3677527" cy="3674011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5FC4B9B-523B-3805-25EA-567C6C70F9E3}"/>
                </a:ext>
              </a:extLst>
            </p:cNvPr>
            <p:cNvSpPr/>
            <p:nvPr/>
          </p:nvSpPr>
          <p:spPr>
            <a:xfrm>
              <a:off x="3961400" y="1164099"/>
              <a:ext cx="3677527" cy="36740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1026" name="Picture 2" descr="See the source image">
              <a:extLst>
                <a:ext uri="{FF2B5EF4-FFF2-40B4-BE49-F238E27FC236}">
                  <a16:creationId xmlns:a16="http://schemas.microsoft.com/office/drawing/2014/main" id="{2C74E9A8-25AE-9C34-2EB7-40DB8A9D2E9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000" r="19501"/>
            <a:stretch/>
          </p:blipFill>
          <p:spPr bwMode="auto">
            <a:xfrm>
              <a:off x="4796118" y="1656398"/>
              <a:ext cx="2097742" cy="26894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46F01F74-9ABD-C331-E21F-548B8067E62D}"/>
              </a:ext>
            </a:extLst>
          </p:cNvPr>
          <p:cNvGrpSpPr/>
          <p:nvPr/>
        </p:nvGrpSpPr>
        <p:grpSpPr>
          <a:xfrm>
            <a:off x="4653680" y="814475"/>
            <a:ext cx="3677527" cy="3674011"/>
            <a:chOff x="3961400" y="1164099"/>
            <a:chExt cx="3677527" cy="367401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27D2CB5-6713-B60B-DC52-D9BEEADB3511}"/>
                </a:ext>
              </a:extLst>
            </p:cNvPr>
            <p:cNvSpPr/>
            <p:nvPr/>
          </p:nvSpPr>
          <p:spPr>
            <a:xfrm>
              <a:off x="3961400" y="1164099"/>
              <a:ext cx="3677527" cy="36740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BD7CDE36-558D-F6DD-0C56-C8ECE9F491D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000" r="5297"/>
            <a:stretch/>
          </p:blipFill>
          <p:spPr bwMode="auto">
            <a:xfrm>
              <a:off x="4674593" y="1656399"/>
              <a:ext cx="2251139" cy="26894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2D0BE59B-6B4C-5BA0-AFBF-C3AD359F84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4848" y="1593945"/>
            <a:ext cx="3682303" cy="367011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38320F1-E423-DAEA-EDBA-90D800CF75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0296" y="1746345"/>
            <a:ext cx="3676207" cy="3670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451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C7DC235-9210-3646-54E8-4B0276B457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857" y="172189"/>
            <a:ext cx="5215892" cy="367394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7BDA97F-2AE1-4775-E220-DCE572A329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3731" y="3930360"/>
            <a:ext cx="5229382" cy="367394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A70294A-EAF0-F40F-531E-A9C1C17B68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3731" y="172189"/>
            <a:ext cx="5234956" cy="367394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F82A5A-85D6-E816-F429-5D21E941F0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857" y="3926439"/>
            <a:ext cx="5229382" cy="3677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7813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E912627-CF76-96D6-CF3F-25CA3D16C8E1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59B28967-29EE-BF2F-A913-44E841216D8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" b="9"/>
            <a:stretch/>
          </p:blipFill>
          <p:spPr bwMode="auto">
            <a:xfrm>
              <a:off x="20" y="1282"/>
              <a:ext cx="12191980" cy="68567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A8F2A53B-65EE-5F6B-0616-1EFF05CE58AE}"/>
                </a:ext>
              </a:extLst>
            </p:cNvPr>
            <p:cNvSpPr/>
            <p:nvPr/>
          </p:nvSpPr>
          <p:spPr>
            <a:xfrm rot="10800000">
              <a:off x="0" y="0"/>
              <a:ext cx="12192000" cy="5100918"/>
            </a:xfrm>
            <a:prstGeom prst="rect">
              <a:avLst/>
            </a:prstGeom>
            <a:gradFill flip="none" rotWithShape="1">
              <a:gsLst>
                <a:gs pos="19000">
                  <a:schemeClr val="tx1">
                    <a:alpha val="0"/>
                  </a:schemeClr>
                </a:gs>
                <a:gs pos="100000">
                  <a:schemeClr val="tx1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6146" name="Picture 2">
              <a:extLst>
                <a:ext uri="{FF2B5EF4-FFF2-40B4-BE49-F238E27FC236}">
                  <a16:creationId xmlns:a16="http://schemas.microsoft.com/office/drawing/2014/main" id="{0DA1F6E8-B38F-473E-8B10-A355E752562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5365"/>
            <a:stretch/>
          </p:blipFill>
          <p:spPr bwMode="auto">
            <a:xfrm>
              <a:off x="2733674" y="959784"/>
              <a:ext cx="6724650" cy="6869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FB4F9AE-0657-B1F8-FE69-15498FE875F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9671"/>
            <a:stretch/>
          </p:blipFill>
          <p:spPr bwMode="auto">
            <a:xfrm>
              <a:off x="4587876" y="437546"/>
              <a:ext cx="3016247" cy="226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0BDE396-FB48-6699-80A4-DA513C57E35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45365"/>
            <a:stretch/>
          </p:blipFill>
          <p:spPr>
            <a:xfrm>
              <a:off x="5023105" y="723050"/>
              <a:ext cx="2145788" cy="153826"/>
            </a:xfrm>
            <a:prstGeom prst="rect">
              <a:avLst/>
            </a:prstGeom>
          </p:spPr>
        </p:pic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CE7E2E2F-5B0F-1D39-D108-6C006FFF0D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5171" y="1577068"/>
            <a:ext cx="7968629" cy="4482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6498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9B20756-EBF8-7AD2-B0BB-3E64D9417A87}"/>
              </a:ext>
            </a:extLst>
          </p:cNvPr>
          <p:cNvGrpSpPr/>
          <p:nvPr/>
        </p:nvGrpSpPr>
        <p:grpSpPr>
          <a:xfrm>
            <a:off x="2666999" y="1282"/>
            <a:ext cx="6858000" cy="6856718"/>
            <a:chOff x="2666999" y="1282"/>
            <a:chExt cx="6858000" cy="6856718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59B28967-29EE-BF2F-A913-44E841216D8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608" t="-2" r="25132"/>
            <a:stretch/>
          </p:blipFill>
          <p:spPr bwMode="auto">
            <a:xfrm>
              <a:off x="2666999" y="1282"/>
              <a:ext cx="6858000" cy="68567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" name="Picture 4">
              <a:extLst>
                <a:ext uri="{FF2B5EF4-FFF2-40B4-BE49-F238E27FC236}">
                  <a16:creationId xmlns:a16="http://schemas.microsoft.com/office/drawing/2014/main" id="{9EEBA136-9C7A-3430-7C20-F102B5312F9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944" t="50530" r="37152" b="4743"/>
            <a:stretch/>
          </p:blipFill>
          <p:spPr bwMode="auto">
            <a:xfrm>
              <a:off x="4020456" y="5354249"/>
              <a:ext cx="4151085" cy="1030515"/>
            </a:xfrm>
            <a:prstGeom prst="rect">
              <a:avLst/>
            </a:prstGeom>
            <a:noFill/>
            <a:effectLst>
              <a:outerShdw blurRad="457200" sx="101000" sy="101000" algn="ctr" rotWithShape="0">
                <a:prstClr val="black">
                  <a:alpha val="87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929665E2-C838-1EA7-B67C-A0CCC996D9C8}"/>
                </a:ext>
              </a:extLst>
            </p:cNvPr>
            <p:cNvGrpSpPr/>
            <p:nvPr/>
          </p:nvGrpSpPr>
          <p:grpSpPr>
            <a:xfrm>
              <a:off x="3524249" y="748382"/>
              <a:ext cx="5143500" cy="1787906"/>
              <a:chOff x="3524249" y="748382"/>
              <a:chExt cx="5143500" cy="1787906"/>
            </a:xfrm>
          </p:grpSpPr>
          <p:pic>
            <p:nvPicPr>
              <p:cNvPr id="2050" name="Picture 2">
                <a:extLst>
                  <a:ext uri="{FF2B5EF4-FFF2-40B4-BE49-F238E27FC236}">
                    <a16:creationId xmlns:a16="http://schemas.microsoft.com/office/drawing/2014/main" id="{273C69D0-447E-C5ED-E62E-DB2957CD6EC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642201" y="748382"/>
                <a:ext cx="907597" cy="465585"/>
              </a:xfrm>
              <a:prstGeom prst="rect">
                <a:avLst/>
              </a:prstGeom>
              <a:noFill/>
              <a:effectLst>
                <a:outerShdw blurRad="457200" sx="101000" sy="101000" algn="ctr" rotWithShape="0">
                  <a:prstClr val="black">
                    <a:alpha val="87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2" name="Picture 4">
                <a:extLst>
                  <a:ext uri="{FF2B5EF4-FFF2-40B4-BE49-F238E27FC236}">
                    <a16:creationId xmlns:a16="http://schemas.microsoft.com/office/drawing/2014/main" id="{9662F72C-8E8B-9EB0-A169-9EDA9C6C91C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68341" y="1191222"/>
                <a:ext cx="2055316" cy="592591"/>
              </a:xfrm>
              <a:prstGeom prst="rect">
                <a:avLst/>
              </a:prstGeom>
              <a:noFill/>
              <a:effectLst>
                <a:outerShdw blurRad="457200" sx="101000" sy="101000" algn="ctr" rotWithShape="0">
                  <a:prstClr val="black">
                    <a:alpha val="87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4" name="Picture 6">
                <a:extLst>
                  <a:ext uri="{FF2B5EF4-FFF2-40B4-BE49-F238E27FC236}">
                    <a16:creationId xmlns:a16="http://schemas.microsoft.com/office/drawing/2014/main" id="{303BF198-BEB4-B124-37FD-502EDF92B6E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24249" y="1783813"/>
                <a:ext cx="5143500" cy="752475"/>
              </a:xfrm>
              <a:prstGeom prst="rect">
                <a:avLst/>
              </a:prstGeom>
              <a:noFill/>
              <a:effectLst>
                <a:outerShdw blurRad="457200" sx="101000" sy="101000" algn="ctr" rotWithShape="0">
                  <a:prstClr val="black">
                    <a:alpha val="87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6465775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00C883C-D47B-31A7-C122-F4CF351F01E2}"/>
              </a:ext>
            </a:extLst>
          </p:cNvPr>
          <p:cNvGrpSpPr/>
          <p:nvPr/>
        </p:nvGrpSpPr>
        <p:grpSpPr>
          <a:xfrm>
            <a:off x="2666999" y="-1281"/>
            <a:ext cx="6858000" cy="6857999"/>
            <a:chOff x="2666999" y="-1281"/>
            <a:chExt cx="6858000" cy="6857999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F6D8647D-E96C-E752-3C18-C5070A56353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51" r="25107" b="23902"/>
            <a:stretch/>
          </p:blipFill>
          <p:spPr bwMode="auto">
            <a:xfrm>
              <a:off x="2666999" y="-1281"/>
              <a:ext cx="6858000" cy="68579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A8FBA44-7F84-2F8F-1938-07650B50F0F9}"/>
                </a:ext>
              </a:extLst>
            </p:cNvPr>
            <p:cNvSpPr/>
            <p:nvPr/>
          </p:nvSpPr>
          <p:spPr>
            <a:xfrm>
              <a:off x="2666999" y="3986784"/>
              <a:ext cx="6858000" cy="2869934"/>
            </a:xfrm>
            <a:prstGeom prst="rect">
              <a:avLst/>
            </a:prstGeom>
            <a:gradFill flip="none" rotWithShape="1">
              <a:gsLst>
                <a:gs pos="19000">
                  <a:schemeClr val="tx1">
                    <a:alpha val="0"/>
                  </a:schemeClr>
                </a:gs>
                <a:gs pos="100000">
                  <a:schemeClr val="tx1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929665E2-C838-1EA7-B67C-A0CCC996D9C8}"/>
                </a:ext>
              </a:extLst>
            </p:cNvPr>
            <p:cNvGrpSpPr/>
            <p:nvPr/>
          </p:nvGrpSpPr>
          <p:grpSpPr>
            <a:xfrm>
              <a:off x="3524249" y="748382"/>
              <a:ext cx="5143500" cy="1787906"/>
              <a:chOff x="3524249" y="748382"/>
              <a:chExt cx="5143500" cy="1787906"/>
            </a:xfrm>
          </p:grpSpPr>
          <p:pic>
            <p:nvPicPr>
              <p:cNvPr id="2050" name="Picture 2">
                <a:extLst>
                  <a:ext uri="{FF2B5EF4-FFF2-40B4-BE49-F238E27FC236}">
                    <a16:creationId xmlns:a16="http://schemas.microsoft.com/office/drawing/2014/main" id="{273C69D0-447E-C5ED-E62E-DB2957CD6EC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642201" y="748382"/>
                <a:ext cx="907597" cy="465585"/>
              </a:xfrm>
              <a:prstGeom prst="rect">
                <a:avLst/>
              </a:prstGeom>
              <a:noFill/>
              <a:effectLst>
                <a:outerShdw blurRad="457200" sx="101000" sy="101000" algn="ctr" rotWithShape="0">
                  <a:prstClr val="black">
                    <a:alpha val="87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2" name="Picture 4">
                <a:extLst>
                  <a:ext uri="{FF2B5EF4-FFF2-40B4-BE49-F238E27FC236}">
                    <a16:creationId xmlns:a16="http://schemas.microsoft.com/office/drawing/2014/main" id="{9662F72C-8E8B-9EB0-A169-9EDA9C6C91C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68341" y="1191222"/>
                <a:ext cx="2055316" cy="592591"/>
              </a:xfrm>
              <a:prstGeom prst="rect">
                <a:avLst/>
              </a:prstGeom>
              <a:noFill/>
              <a:effectLst>
                <a:outerShdw blurRad="457200" sx="101000" sy="101000" algn="ctr" rotWithShape="0">
                  <a:prstClr val="black">
                    <a:alpha val="87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4" name="Picture 6">
                <a:extLst>
                  <a:ext uri="{FF2B5EF4-FFF2-40B4-BE49-F238E27FC236}">
                    <a16:creationId xmlns:a16="http://schemas.microsoft.com/office/drawing/2014/main" id="{303BF198-BEB4-B124-37FD-502EDF92B6E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24249" y="1783813"/>
                <a:ext cx="5143500" cy="752475"/>
              </a:xfrm>
              <a:prstGeom prst="rect">
                <a:avLst/>
              </a:prstGeom>
              <a:noFill/>
              <a:effectLst>
                <a:outerShdw blurRad="457200" sx="101000" sy="101000" algn="ctr" rotWithShape="0">
                  <a:prstClr val="black">
                    <a:alpha val="87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" name="Picture 2">
              <a:extLst>
                <a:ext uri="{FF2B5EF4-FFF2-40B4-BE49-F238E27FC236}">
                  <a16:creationId xmlns:a16="http://schemas.microsoft.com/office/drawing/2014/main" id="{CB3399D1-7095-CB2A-60C8-6FA91D5539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43336" y="5335962"/>
              <a:ext cx="4505325" cy="1152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2360867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26957C8-AEC8-21C1-A4BB-F850AE55FDE1}"/>
              </a:ext>
            </a:extLst>
          </p:cNvPr>
          <p:cNvGrpSpPr/>
          <p:nvPr/>
        </p:nvGrpSpPr>
        <p:grpSpPr>
          <a:xfrm>
            <a:off x="1588196" y="57841"/>
            <a:ext cx="9015607" cy="6635189"/>
            <a:chOff x="1588196" y="57841"/>
            <a:chExt cx="9015607" cy="6635189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59B28967-29EE-BF2F-A913-44E841216D8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" b="9"/>
            <a:stretch/>
          </p:blipFill>
          <p:spPr bwMode="auto">
            <a:xfrm>
              <a:off x="1588196" y="57841"/>
              <a:ext cx="9015607" cy="50703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412CC504-4DAD-2984-B3EB-AC1FF0F22C2D}"/>
                </a:ext>
              </a:extLst>
            </p:cNvPr>
            <p:cNvSpPr/>
            <p:nvPr/>
          </p:nvSpPr>
          <p:spPr>
            <a:xfrm>
              <a:off x="1588196" y="4223206"/>
              <a:ext cx="9015607" cy="2469824"/>
            </a:xfrm>
            <a:prstGeom prst="rect">
              <a:avLst/>
            </a:prstGeom>
            <a:gradFill>
              <a:gsLst>
                <a:gs pos="0">
                  <a:schemeClr val="tx1">
                    <a:alpha val="0"/>
                  </a:schemeClr>
                </a:gs>
                <a:gs pos="42000">
                  <a:schemeClr val="tx1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E3E2AF31-DF8C-F1E4-F846-ED3F79C437A6}"/>
                </a:ext>
              </a:extLst>
            </p:cNvPr>
            <p:cNvSpPr/>
            <p:nvPr/>
          </p:nvSpPr>
          <p:spPr>
            <a:xfrm>
              <a:off x="1588196" y="3751865"/>
              <a:ext cx="9015607" cy="2941165"/>
            </a:xfrm>
            <a:prstGeom prst="rect">
              <a:avLst/>
            </a:prstGeom>
            <a:gradFill>
              <a:gsLst>
                <a:gs pos="0">
                  <a:schemeClr val="tx1">
                    <a:alpha val="0"/>
                  </a:schemeClr>
                </a:gs>
                <a:gs pos="67000">
                  <a:schemeClr val="tx1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3474631D-07FA-0AE2-F40A-AC5A64DF76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59046" y="5382702"/>
              <a:ext cx="5673905" cy="8472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4">
              <a:extLst>
                <a:ext uri="{FF2B5EF4-FFF2-40B4-BE49-F238E27FC236}">
                  <a16:creationId xmlns:a16="http://schemas.microsoft.com/office/drawing/2014/main" id="{1B66669D-F5BF-8DAB-B1C8-83D60D3163A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alphaModFix amt="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04058" y="6246399"/>
              <a:ext cx="983880" cy="1434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CD864D73-A1C3-8E28-880D-3335FC9F053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alphaModFix amt="3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03063" y="5154016"/>
              <a:ext cx="3985869" cy="198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248325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26957C8-AEC8-21C1-A4BB-F850AE55FDE1}"/>
              </a:ext>
            </a:extLst>
          </p:cNvPr>
          <p:cNvGrpSpPr/>
          <p:nvPr/>
        </p:nvGrpSpPr>
        <p:grpSpPr>
          <a:xfrm>
            <a:off x="1588195" y="481241"/>
            <a:ext cx="9015610" cy="5440825"/>
            <a:chOff x="1588193" y="1252206"/>
            <a:chExt cx="9015610" cy="5440825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59B28967-29EE-BF2F-A913-44E841216D8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8415" b="21599"/>
            <a:stretch/>
          </p:blipFill>
          <p:spPr bwMode="auto">
            <a:xfrm>
              <a:off x="1588193" y="1252206"/>
              <a:ext cx="9015607" cy="40003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412CC504-4DAD-2984-B3EB-AC1FF0F22C2D}"/>
                </a:ext>
              </a:extLst>
            </p:cNvPr>
            <p:cNvSpPr/>
            <p:nvPr/>
          </p:nvSpPr>
          <p:spPr>
            <a:xfrm>
              <a:off x="1588196" y="4223206"/>
              <a:ext cx="9015607" cy="2469824"/>
            </a:xfrm>
            <a:prstGeom prst="rect">
              <a:avLst/>
            </a:prstGeom>
            <a:gradFill>
              <a:gsLst>
                <a:gs pos="0">
                  <a:schemeClr val="tx1">
                    <a:alpha val="0"/>
                  </a:schemeClr>
                </a:gs>
                <a:gs pos="42000">
                  <a:schemeClr val="tx1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E3E2AF31-DF8C-F1E4-F846-ED3F79C437A6}"/>
                </a:ext>
              </a:extLst>
            </p:cNvPr>
            <p:cNvSpPr/>
            <p:nvPr/>
          </p:nvSpPr>
          <p:spPr>
            <a:xfrm>
              <a:off x="1588196" y="3061679"/>
              <a:ext cx="9015607" cy="3631352"/>
            </a:xfrm>
            <a:prstGeom prst="rect">
              <a:avLst/>
            </a:prstGeom>
            <a:gradFill>
              <a:gsLst>
                <a:gs pos="53000">
                  <a:schemeClr val="tx1">
                    <a:alpha val="0"/>
                  </a:schemeClr>
                </a:gs>
                <a:gs pos="100000">
                  <a:schemeClr val="tx1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D396C3E4-3B99-2682-D460-E4EBF67E43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64995" y="1459413"/>
            <a:ext cx="5798566" cy="3503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8655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7CD4CE-2A5D-9B79-57B7-E9B47996A1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0657" y="243565"/>
            <a:ext cx="3794181" cy="3790554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887CFF48-7AA4-0F3C-3D9F-8F7E2CCF0372}"/>
              </a:ext>
            </a:extLst>
          </p:cNvPr>
          <p:cNvGrpSpPr/>
          <p:nvPr/>
        </p:nvGrpSpPr>
        <p:grpSpPr>
          <a:xfrm>
            <a:off x="2910564" y="243564"/>
            <a:ext cx="6370872" cy="6370872"/>
            <a:chOff x="2910564" y="243564"/>
            <a:chExt cx="6370872" cy="6370872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D4C4648A-0911-4421-1E2D-D50C96A28D0C}"/>
                </a:ext>
              </a:extLst>
            </p:cNvPr>
            <p:cNvGrpSpPr/>
            <p:nvPr/>
          </p:nvGrpSpPr>
          <p:grpSpPr>
            <a:xfrm>
              <a:off x="2910564" y="243564"/>
              <a:ext cx="6370872" cy="6370872"/>
              <a:chOff x="2910564" y="243564"/>
              <a:chExt cx="6370872" cy="6370872"/>
            </a:xfrm>
          </p:grpSpPr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18D50D4B-3121-9BAC-C0E5-C9ADC4D885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910564" y="243564"/>
                <a:ext cx="6370872" cy="6370872"/>
              </a:xfrm>
              <a:prstGeom prst="rect">
                <a:avLst/>
              </a:prstGeom>
            </p:spPr>
          </p:pic>
          <p:pic>
            <p:nvPicPr>
              <p:cNvPr id="22" name="Picture 4">
                <a:extLst>
                  <a:ext uri="{FF2B5EF4-FFF2-40B4-BE49-F238E27FC236}">
                    <a16:creationId xmlns:a16="http://schemas.microsoft.com/office/drawing/2014/main" id="{7DA8E32E-0872-8233-FA13-503B7D9D108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alphaModFix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3427516" y="5459176"/>
                <a:ext cx="5336965" cy="65044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549CB50-9572-CA2C-B799-5B15609753F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426669" y="3855741"/>
              <a:ext cx="3338657" cy="160343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07094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A89ABE5-8A9A-B5CD-18DB-8C9706913F97}"/>
              </a:ext>
            </a:extLst>
          </p:cNvPr>
          <p:cNvGrpSpPr/>
          <p:nvPr/>
        </p:nvGrpSpPr>
        <p:grpSpPr>
          <a:xfrm>
            <a:off x="2910564" y="246253"/>
            <a:ext cx="6370872" cy="6365494"/>
            <a:chOff x="2910564" y="246253"/>
            <a:chExt cx="6370872" cy="636549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361B2D76-B4F8-224F-8A00-90E19F96CE01}"/>
                </a:ext>
              </a:extLst>
            </p:cNvPr>
            <p:cNvGrpSpPr/>
            <p:nvPr/>
          </p:nvGrpSpPr>
          <p:grpSpPr>
            <a:xfrm>
              <a:off x="2910564" y="246253"/>
              <a:ext cx="6370872" cy="6365494"/>
              <a:chOff x="2910564" y="246253"/>
              <a:chExt cx="6370872" cy="6365494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755B5EBF-6CE4-99B8-D011-B8E31EF20AD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133" t="4399" r="7904" b="19869"/>
              <a:stretch/>
            </p:blipFill>
            <p:spPr bwMode="auto">
              <a:xfrm>
                <a:off x="2910564" y="246253"/>
                <a:ext cx="6370872" cy="419377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F65B1F16-8899-7626-07A4-DADE4B5E87AF}"/>
                  </a:ext>
                </a:extLst>
              </p:cNvPr>
              <p:cNvSpPr/>
              <p:nvPr/>
            </p:nvSpPr>
            <p:spPr>
              <a:xfrm>
                <a:off x="2910564" y="246255"/>
                <a:ext cx="6370872" cy="6365492"/>
              </a:xfrm>
              <a:prstGeom prst="rect">
                <a:avLst/>
              </a:prstGeom>
              <a:gradFill>
                <a:gsLst>
                  <a:gs pos="55000">
                    <a:schemeClr val="tx1">
                      <a:alpha val="0"/>
                    </a:schemeClr>
                  </a:gs>
                  <a:gs pos="64000">
                    <a:schemeClr val="tx1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pic>
          <p:nvPicPr>
            <p:cNvPr id="16" name="Picture 4">
              <a:extLst>
                <a:ext uri="{FF2B5EF4-FFF2-40B4-BE49-F238E27FC236}">
                  <a16:creationId xmlns:a16="http://schemas.microsoft.com/office/drawing/2014/main" id="{C98CF4A1-1663-9C79-1D6C-44A158B8733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3806013" y="5459176"/>
              <a:ext cx="4579971" cy="6504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54DE8054-21E7-4AF9-0021-1EFDF919E72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26669" y="3855741"/>
              <a:ext cx="3338657" cy="1603434"/>
            </a:xfrm>
            <a:prstGeom prst="rect">
              <a:avLst/>
            </a:prstGeom>
          </p:spPr>
        </p:pic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850FD13E-27AF-8623-1C30-72EDC4FFD8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483" y="246253"/>
            <a:ext cx="3677528" cy="3674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5933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50FD13E-27AF-8623-1C30-72EDC4FFD8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8483" y="246253"/>
            <a:ext cx="3677528" cy="3674011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63E220A1-3C7E-A172-27FD-CAFD2DF6CB6A}"/>
              </a:ext>
            </a:extLst>
          </p:cNvPr>
          <p:cNvGrpSpPr/>
          <p:nvPr/>
        </p:nvGrpSpPr>
        <p:grpSpPr>
          <a:xfrm>
            <a:off x="4102870" y="246253"/>
            <a:ext cx="6370872" cy="6365494"/>
            <a:chOff x="4102870" y="246253"/>
            <a:chExt cx="6370872" cy="6365494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CA89ABE5-8A9A-B5CD-18DB-8C9706913F97}"/>
                </a:ext>
              </a:extLst>
            </p:cNvPr>
            <p:cNvGrpSpPr/>
            <p:nvPr/>
          </p:nvGrpSpPr>
          <p:grpSpPr>
            <a:xfrm>
              <a:off x="4102870" y="246253"/>
              <a:ext cx="6370872" cy="6365494"/>
              <a:chOff x="2910564" y="246253"/>
              <a:chExt cx="6370872" cy="6365494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361B2D76-B4F8-224F-8A00-90E19F96CE01}"/>
                  </a:ext>
                </a:extLst>
              </p:cNvPr>
              <p:cNvGrpSpPr/>
              <p:nvPr/>
            </p:nvGrpSpPr>
            <p:grpSpPr>
              <a:xfrm>
                <a:off x="2910564" y="246253"/>
                <a:ext cx="6370872" cy="6365494"/>
                <a:chOff x="2910564" y="246253"/>
                <a:chExt cx="6370872" cy="6365494"/>
              </a:xfrm>
            </p:grpSpPr>
            <p:pic>
              <p:nvPicPr>
                <p:cNvPr id="3" name="Picture 2">
                  <a:extLst>
                    <a:ext uri="{FF2B5EF4-FFF2-40B4-BE49-F238E27FC236}">
                      <a16:creationId xmlns:a16="http://schemas.microsoft.com/office/drawing/2014/main" id="{755B5EBF-6CE4-99B8-D011-B8E31EF20AD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10329" b="547"/>
                <a:stretch/>
              </p:blipFill>
              <p:spPr bwMode="auto">
                <a:xfrm>
                  <a:off x="2910564" y="246253"/>
                  <a:ext cx="6370872" cy="471079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F65B1F16-8899-7626-07A4-DADE4B5E87AF}"/>
                    </a:ext>
                  </a:extLst>
                </p:cNvPr>
                <p:cNvSpPr/>
                <p:nvPr/>
              </p:nvSpPr>
              <p:spPr>
                <a:xfrm>
                  <a:off x="2910564" y="421341"/>
                  <a:ext cx="6370872" cy="6190406"/>
                </a:xfrm>
                <a:prstGeom prst="rect">
                  <a:avLst/>
                </a:prstGeom>
                <a:gradFill>
                  <a:gsLst>
                    <a:gs pos="55000">
                      <a:schemeClr val="tx1">
                        <a:alpha val="0"/>
                      </a:schemeClr>
                    </a:gs>
                    <a:gs pos="64000">
                      <a:schemeClr val="tx1"/>
                    </a:gs>
                  </a:gsLst>
                  <a:lin ang="54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</p:grpSp>
          <p:pic>
            <p:nvPicPr>
              <p:cNvPr id="16" name="Picture 4">
                <a:extLst>
                  <a:ext uri="{FF2B5EF4-FFF2-40B4-BE49-F238E27FC236}">
                    <a16:creationId xmlns:a16="http://schemas.microsoft.com/office/drawing/2014/main" id="{C98CF4A1-1663-9C79-1D6C-44A158B8733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3836129" y="5459176"/>
                <a:ext cx="4519738" cy="65044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54DE8054-21E7-4AF9-0021-1EFDF919E7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426669" y="3855741"/>
                <a:ext cx="3338657" cy="1603434"/>
              </a:xfrm>
              <a:prstGeom prst="rect">
                <a:avLst/>
              </a:prstGeom>
            </p:spPr>
          </p:pic>
        </p:grp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74F474C-8F5F-B627-5D03-111B3D6C011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 amt="35000"/>
            </a:blip>
            <a:stretch>
              <a:fillRect/>
            </a:stretch>
          </p:blipFill>
          <p:spPr>
            <a:xfrm>
              <a:off x="5676896" y="5156502"/>
              <a:ext cx="3222814" cy="16996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258888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9006</TotalTime>
  <Words>0</Words>
  <Application>Microsoft Office PowerPoint</Application>
  <PresentationFormat>Widescreen</PresentationFormat>
  <Paragraphs>0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Ryan Walpole</dc:creator>
  <cp:lastModifiedBy>Ryan Walpole</cp:lastModifiedBy>
  <cp:revision>7</cp:revision>
  <dcterms:created xsi:type="dcterms:W3CDTF">2022-11-10T23:59:06Z</dcterms:created>
  <dcterms:modified xsi:type="dcterms:W3CDTF">2022-12-08T03:57:11Z</dcterms:modified>
</cp:coreProperties>
</file>